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</p:sldMasterIdLst>
  <p:sldIdLst>
    <p:sldId id="256" r:id="rId8"/>
    <p:sldId id="257" r:id="rId9"/>
    <p:sldId id="274" r:id="rId10"/>
    <p:sldId id="275" r:id="rId11"/>
    <p:sldId id="276" r:id="rId12"/>
    <p:sldId id="258" r:id="rId13"/>
    <p:sldId id="277" r:id="rId14"/>
    <p:sldId id="278" r:id="rId15"/>
    <p:sldId id="260" r:id="rId16"/>
    <p:sldId id="282" r:id="rId17"/>
    <p:sldId id="265" r:id="rId18"/>
    <p:sldId id="268" r:id="rId19"/>
    <p:sldId id="279" r:id="rId20"/>
    <p:sldId id="273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DE6F00"/>
    <a:srgbClr val="004C00"/>
    <a:srgbClr val="003366"/>
    <a:srgbClr val="004E4C"/>
    <a:srgbClr val="FFCCCC"/>
    <a:srgbClr val="002D86"/>
    <a:srgbClr val="005856"/>
    <a:srgbClr val="006F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>
        <p:scale>
          <a:sx n="60" d="100"/>
          <a:sy n="60" d="100"/>
        </p:scale>
        <p:origin x="-768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1CB03-8B78-4D34-8EA3-C2CB80BC6A1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3D9D8-90E8-4367-85ED-601A3C8AA5F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00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ЧИЧИКОВ</a:t>
          </a:r>
          <a:endParaRPr lang="ru-RU" sz="2000" b="1" dirty="0">
            <a:solidFill>
              <a:srgbClr val="004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cs typeface="Times New Roman" pitchFamily="18" charset="0"/>
          </a:endParaRPr>
        </a:p>
      </dgm:t>
    </dgm:pt>
    <dgm:pt modelId="{378CD7EE-F914-457B-AF4B-2C6FBC2C22AC}" type="parTrans" cxnId="{2DC5A337-79D1-4C1E-904D-C333FFD65FDA}">
      <dgm:prSet/>
      <dgm:spPr/>
      <dgm:t>
        <a:bodyPr/>
        <a:lstStyle/>
        <a:p>
          <a:endParaRPr lang="ru-RU"/>
        </a:p>
      </dgm:t>
    </dgm:pt>
    <dgm:pt modelId="{DF9CEF92-CA4A-41F8-856F-086F829CA478}" type="sibTrans" cxnId="{2DC5A337-79D1-4C1E-904D-C333FFD65FDA}">
      <dgm:prSet/>
      <dgm:spPr/>
      <dgm:t>
        <a:bodyPr/>
        <a:lstStyle/>
        <a:p>
          <a:endParaRPr lang="ru-RU"/>
        </a:p>
      </dgm:t>
    </dgm:pt>
    <dgm:pt modelId="{6BFE915E-6E0E-4E55-9D33-65C78E5C8A4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КОРОБОЧКА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накопительство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86C1D8-D0CF-41BC-90BD-99BB58BB5143}" type="parTrans" cxnId="{BE413CA9-3F39-43FF-B31B-F8692DD08A5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65F2567-0633-4CB7-845B-89EA8BBAD103}" type="sibTrans" cxnId="{BE413CA9-3F39-43FF-B31B-F8692DD08A56}">
      <dgm:prSet/>
      <dgm:spPr/>
      <dgm:t>
        <a:bodyPr/>
        <a:lstStyle/>
        <a:p>
          <a:endParaRPr lang="ru-RU"/>
        </a:p>
      </dgm:t>
    </dgm:pt>
    <dgm:pt modelId="{8C699905-22E6-4D97-8C3F-98741B65870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НОЗДРЁВ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лживость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00964F-341A-4B1F-8D65-501A3EF26D0D}" type="parTrans" cxnId="{27DA9E36-9B82-4688-9F75-4F2FC84522C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501020B-3B10-4D4D-A170-5E1A2722FAEA}" type="sibTrans" cxnId="{27DA9E36-9B82-4688-9F75-4F2FC84522CA}">
      <dgm:prSet/>
      <dgm:spPr/>
      <dgm:t>
        <a:bodyPr/>
        <a:lstStyle/>
        <a:p>
          <a:endParaRPr lang="ru-RU"/>
        </a:p>
      </dgm:t>
    </dgm:pt>
    <dgm:pt modelId="{54FBB876-FF45-43E3-A114-9D82850B168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СОБАКЕВИЧ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прижимистость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0DF4AD-6B93-4375-8F51-1DC807CDFCB9}" type="parTrans" cxnId="{FC95CA63-7F45-41FA-9F73-3DD50204802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D32F3D7-B758-4563-96B7-B992EC8298E7}" type="sibTrans" cxnId="{FC95CA63-7F45-41FA-9F73-3DD502048024}">
      <dgm:prSet/>
      <dgm:spPr/>
      <dgm:t>
        <a:bodyPr/>
        <a:lstStyle/>
        <a:p>
          <a:endParaRPr lang="ru-RU"/>
        </a:p>
      </dgm:t>
    </dgm:pt>
    <dgm:pt modelId="{1FA1D564-9D74-41E3-A45C-C966DBF6EA0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ПЛЮШКИН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бережливость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845C3A-EDB1-4A81-BEC3-80DD790A56E3}" type="parTrans" cxnId="{F2D6E1B7-F835-4A81-BF75-8EBAF5470DE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58515BB-E9A3-468F-8FC6-055A33D0BD8F}" type="sibTrans" cxnId="{F2D6E1B7-F835-4A81-BF75-8EBAF5470DE2}">
      <dgm:prSet/>
      <dgm:spPr/>
      <dgm:t>
        <a:bodyPr/>
        <a:lstStyle/>
        <a:p>
          <a:endParaRPr lang="ru-RU"/>
        </a:p>
      </dgm:t>
    </dgm:pt>
    <dgm:pt modelId="{BB6BF1D9-5AD2-4624-9610-74DA62B4D76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МАНИЛОВ</a:t>
          </a:r>
        </a:p>
        <a:p>
          <a:r>
            <a:rPr lang="ru-RU" sz="16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деликатность</a:t>
          </a:r>
          <a:endParaRPr lang="ru-RU" sz="16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367BFE-5AA9-4E4E-A97D-D1EF1A0EF8FE}" type="parTrans" cxnId="{379F6B7A-CE03-42B0-AAC0-64AE773D06F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D0E9172-98BC-43CC-BBB1-9D8554945923}" type="sibTrans" cxnId="{379F6B7A-CE03-42B0-AAC0-64AE773D06FE}">
      <dgm:prSet/>
      <dgm:spPr/>
      <dgm:t>
        <a:bodyPr/>
        <a:lstStyle/>
        <a:p>
          <a:endParaRPr lang="ru-RU"/>
        </a:p>
      </dgm:t>
    </dgm:pt>
    <dgm:pt modelId="{12167201-F85E-4374-A8CA-AC245EE1122A}" type="pres">
      <dgm:prSet presAssocID="{51D1CB03-8B78-4D34-8EA3-C2CB80BC6A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DDA8E3-D581-406D-93D4-BB56A4ED0644}" type="pres">
      <dgm:prSet presAssocID="{2BC3D9D8-90E8-4367-85ED-601A3C8AA5FE}" presName="centerShape" presStyleLbl="node0" presStyleIdx="0" presStyleCnt="1" custScaleX="159037" custScaleY="140132"/>
      <dgm:spPr/>
      <dgm:t>
        <a:bodyPr/>
        <a:lstStyle/>
        <a:p>
          <a:endParaRPr lang="ru-RU"/>
        </a:p>
      </dgm:t>
    </dgm:pt>
    <dgm:pt modelId="{E52856BF-56E9-4C29-9DC0-9F4D8FB1002E}" type="pres">
      <dgm:prSet presAssocID="{3C86C1D8-D0CF-41BC-90BD-99BB58BB514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EA763600-AE8D-4869-8D87-5BC2FACC06F6}" type="pres">
      <dgm:prSet presAssocID="{3C86C1D8-D0CF-41BC-90BD-99BB58BB514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FB49646-7D67-4F89-B783-BBC1F3DD2C9E}" type="pres">
      <dgm:prSet presAssocID="{6BFE915E-6E0E-4E55-9D33-65C78E5C8A4D}" presName="node" presStyleLbl="node1" presStyleIdx="0" presStyleCnt="5" custScaleX="119532" custScaleY="118219" custRadScaleRad="112248" custRadScaleInc="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87446-3D65-423E-99EF-D8B51D58002B}" type="pres">
      <dgm:prSet presAssocID="{9E00964F-341A-4B1F-8D65-501A3EF26D0D}" presName="parTrans" presStyleLbl="sibTrans2D1" presStyleIdx="1" presStyleCnt="5"/>
      <dgm:spPr/>
      <dgm:t>
        <a:bodyPr/>
        <a:lstStyle/>
        <a:p>
          <a:endParaRPr lang="ru-RU"/>
        </a:p>
      </dgm:t>
    </dgm:pt>
    <dgm:pt modelId="{9160A296-D5C6-40B6-9241-21EE91724B4B}" type="pres">
      <dgm:prSet presAssocID="{9E00964F-341A-4B1F-8D65-501A3EF26D0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CBAC750-E4D9-492E-B514-884AAC10F4BD}" type="pres">
      <dgm:prSet presAssocID="{8C699905-22E6-4D97-8C3F-98741B65870D}" presName="node" presStyleLbl="node1" presStyleIdx="1" presStyleCnt="5" custScaleX="125895" custScaleY="120012" custRadScaleRad="118784" custRadScaleInc="1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43600-ECC0-4972-8EBB-FFD9CE0DEBB8}" type="pres">
      <dgm:prSet presAssocID="{330DF4AD-6B93-4375-8F51-1DC807CDFCB9}" presName="parTrans" presStyleLbl="sibTrans2D1" presStyleIdx="2" presStyleCnt="5"/>
      <dgm:spPr/>
      <dgm:t>
        <a:bodyPr/>
        <a:lstStyle/>
        <a:p>
          <a:endParaRPr lang="ru-RU"/>
        </a:p>
      </dgm:t>
    </dgm:pt>
    <dgm:pt modelId="{DE5BF93E-2256-43DB-87AF-912D41D12303}" type="pres">
      <dgm:prSet presAssocID="{330DF4AD-6B93-4375-8F51-1DC807CDFCB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4F9D3EA-B988-4B99-8D0C-D473C90CFDB7}" type="pres">
      <dgm:prSet presAssocID="{54FBB876-FF45-43E3-A114-9D82850B1684}" presName="node" presStyleLbl="node1" presStyleIdx="2" presStyleCnt="5" custScaleX="129556" custScaleY="119241" custRadScaleRad="111380" custRadScaleInc="-23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29D2B-0895-42B3-94C2-6C9200239BE2}" type="pres">
      <dgm:prSet presAssocID="{37845C3A-EDB1-4A81-BEC3-80DD790A56E3}" presName="parTrans" presStyleLbl="sibTrans2D1" presStyleIdx="3" presStyleCnt="5"/>
      <dgm:spPr/>
      <dgm:t>
        <a:bodyPr/>
        <a:lstStyle/>
        <a:p>
          <a:endParaRPr lang="ru-RU"/>
        </a:p>
      </dgm:t>
    </dgm:pt>
    <dgm:pt modelId="{1E9C3F5B-2ECA-4E28-AF5B-D2BE7518E083}" type="pres">
      <dgm:prSet presAssocID="{37845C3A-EDB1-4A81-BEC3-80DD790A56E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3CF3FED-84F6-4B8D-8A05-7D7565848E30}" type="pres">
      <dgm:prSet presAssocID="{1FA1D564-9D74-41E3-A45C-C966DBF6EA00}" presName="node" presStyleLbl="node1" presStyleIdx="3" presStyleCnt="5" custScaleX="134515" custScaleY="126474" custRadScaleRad="115631" custRadScaleInc="32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B3EF9-BC4F-432C-8727-587C2B1BF441}" type="pres">
      <dgm:prSet presAssocID="{75367BFE-5AA9-4E4E-A97D-D1EF1A0EF8F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066A566-606F-47A4-83EB-103A2BFB9A9F}" type="pres">
      <dgm:prSet presAssocID="{75367BFE-5AA9-4E4E-A97D-D1EF1A0EF8F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2754310-1F62-4567-9688-075FE1E65C60}" type="pres">
      <dgm:prSet presAssocID="{BB6BF1D9-5AD2-4624-9610-74DA62B4D764}" presName="node" presStyleLbl="node1" presStyleIdx="4" presStyleCnt="5" custScaleX="124117" custScaleY="121623" custRadScaleRad="112045" custRadScaleInc="9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5F675-65BA-4E87-9F1B-77DA2AA07F9F}" type="presOf" srcId="{3C86C1D8-D0CF-41BC-90BD-99BB58BB5143}" destId="{E52856BF-56E9-4C29-9DC0-9F4D8FB1002E}" srcOrd="0" destOrd="0" presId="urn:microsoft.com/office/officeart/2005/8/layout/radial5"/>
    <dgm:cxn modelId="{209C72DB-A54A-4A4B-A506-9FA8CEE63C9F}" type="presOf" srcId="{6BFE915E-6E0E-4E55-9D33-65C78E5C8A4D}" destId="{DFB49646-7D67-4F89-B783-BBC1F3DD2C9E}" srcOrd="0" destOrd="0" presId="urn:microsoft.com/office/officeart/2005/8/layout/radial5"/>
    <dgm:cxn modelId="{02BB1A4E-3E92-42E6-8DA7-5780E86E6118}" type="presOf" srcId="{51D1CB03-8B78-4D34-8EA3-C2CB80BC6A12}" destId="{12167201-F85E-4374-A8CA-AC245EE1122A}" srcOrd="0" destOrd="0" presId="urn:microsoft.com/office/officeart/2005/8/layout/radial5"/>
    <dgm:cxn modelId="{2DC5A337-79D1-4C1E-904D-C333FFD65FDA}" srcId="{51D1CB03-8B78-4D34-8EA3-C2CB80BC6A12}" destId="{2BC3D9D8-90E8-4367-85ED-601A3C8AA5FE}" srcOrd="0" destOrd="0" parTransId="{378CD7EE-F914-457B-AF4B-2C6FBC2C22AC}" sibTransId="{DF9CEF92-CA4A-41F8-856F-086F829CA478}"/>
    <dgm:cxn modelId="{4A008D4D-6AD7-4C0E-935C-A19F70FB030E}" type="presOf" srcId="{75367BFE-5AA9-4E4E-A97D-D1EF1A0EF8FE}" destId="{6066A566-606F-47A4-83EB-103A2BFB9A9F}" srcOrd="1" destOrd="0" presId="urn:microsoft.com/office/officeart/2005/8/layout/radial5"/>
    <dgm:cxn modelId="{3AD0AEC8-B306-4AF5-B3E2-AF7E42F989BA}" type="presOf" srcId="{9E00964F-341A-4B1F-8D65-501A3EF26D0D}" destId="{AD087446-3D65-423E-99EF-D8B51D58002B}" srcOrd="0" destOrd="0" presId="urn:microsoft.com/office/officeart/2005/8/layout/radial5"/>
    <dgm:cxn modelId="{B6055656-FE01-4D0F-970E-FF1E599C9337}" type="presOf" srcId="{37845C3A-EDB1-4A81-BEC3-80DD790A56E3}" destId="{1E9C3F5B-2ECA-4E28-AF5B-D2BE7518E083}" srcOrd="1" destOrd="0" presId="urn:microsoft.com/office/officeart/2005/8/layout/radial5"/>
    <dgm:cxn modelId="{379F6B7A-CE03-42B0-AAC0-64AE773D06FE}" srcId="{2BC3D9D8-90E8-4367-85ED-601A3C8AA5FE}" destId="{BB6BF1D9-5AD2-4624-9610-74DA62B4D764}" srcOrd="4" destOrd="0" parTransId="{75367BFE-5AA9-4E4E-A97D-D1EF1A0EF8FE}" sibTransId="{FD0E9172-98BC-43CC-BBB1-9D8554945923}"/>
    <dgm:cxn modelId="{6605917E-526C-4F52-80A4-41F79ACBB556}" type="presOf" srcId="{3C86C1D8-D0CF-41BC-90BD-99BB58BB5143}" destId="{EA763600-AE8D-4869-8D87-5BC2FACC06F6}" srcOrd="1" destOrd="0" presId="urn:microsoft.com/office/officeart/2005/8/layout/radial5"/>
    <dgm:cxn modelId="{FC95CA63-7F45-41FA-9F73-3DD502048024}" srcId="{2BC3D9D8-90E8-4367-85ED-601A3C8AA5FE}" destId="{54FBB876-FF45-43E3-A114-9D82850B1684}" srcOrd="2" destOrd="0" parTransId="{330DF4AD-6B93-4375-8F51-1DC807CDFCB9}" sibTransId="{BD32F3D7-B758-4563-96B7-B992EC8298E7}"/>
    <dgm:cxn modelId="{BE413CA9-3F39-43FF-B31B-F8692DD08A56}" srcId="{2BC3D9D8-90E8-4367-85ED-601A3C8AA5FE}" destId="{6BFE915E-6E0E-4E55-9D33-65C78E5C8A4D}" srcOrd="0" destOrd="0" parTransId="{3C86C1D8-D0CF-41BC-90BD-99BB58BB5143}" sibTransId="{665F2567-0633-4CB7-845B-89EA8BBAD103}"/>
    <dgm:cxn modelId="{83D300EA-6694-417B-8A1A-090C7541097A}" type="presOf" srcId="{2BC3D9D8-90E8-4367-85ED-601A3C8AA5FE}" destId="{B1DDA8E3-D581-406D-93D4-BB56A4ED0644}" srcOrd="0" destOrd="0" presId="urn:microsoft.com/office/officeart/2005/8/layout/radial5"/>
    <dgm:cxn modelId="{B1C1AF52-A0D4-4AC5-A8C4-1384DC91E88D}" type="presOf" srcId="{8C699905-22E6-4D97-8C3F-98741B65870D}" destId="{BCBAC750-E4D9-492E-B514-884AAC10F4BD}" srcOrd="0" destOrd="0" presId="urn:microsoft.com/office/officeart/2005/8/layout/radial5"/>
    <dgm:cxn modelId="{5D54C252-BF25-43E9-A6DB-1286C109C40E}" type="presOf" srcId="{75367BFE-5AA9-4E4E-A97D-D1EF1A0EF8FE}" destId="{FF0B3EF9-BC4F-432C-8727-587C2B1BF441}" srcOrd="0" destOrd="0" presId="urn:microsoft.com/office/officeart/2005/8/layout/radial5"/>
    <dgm:cxn modelId="{056DC56E-B7D0-4187-97A4-FFF746EC4D66}" type="presOf" srcId="{BB6BF1D9-5AD2-4624-9610-74DA62B4D764}" destId="{F2754310-1F62-4567-9688-075FE1E65C60}" srcOrd="0" destOrd="0" presId="urn:microsoft.com/office/officeart/2005/8/layout/radial5"/>
    <dgm:cxn modelId="{6EC8E8D9-21CA-42B7-A225-5188627B1EA8}" type="presOf" srcId="{330DF4AD-6B93-4375-8F51-1DC807CDFCB9}" destId="{7A243600-ECC0-4972-8EBB-FFD9CE0DEBB8}" srcOrd="0" destOrd="0" presId="urn:microsoft.com/office/officeart/2005/8/layout/radial5"/>
    <dgm:cxn modelId="{55EB4CC5-6AE4-4B1F-9AD7-08E44F7506E4}" type="presOf" srcId="{330DF4AD-6B93-4375-8F51-1DC807CDFCB9}" destId="{DE5BF93E-2256-43DB-87AF-912D41D12303}" srcOrd="1" destOrd="0" presId="urn:microsoft.com/office/officeart/2005/8/layout/radial5"/>
    <dgm:cxn modelId="{F2D6E1B7-F835-4A81-BF75-8EBAF5470DE2}" srcId="{2BC3D9D8-90E8-4367-85ED-601A3C8AA5FE}" destId="{1FA1D564-9D74-41E3-A45C-C966DBF6EA00}" srcOrd="3" destOrd="0" parTransId="{37845C3A-EDB1-4A81-BEC3-80DD790A56E3}" sibTransId="{358515BB-E9A3-468F-8FC6-055A33D0BD8F}"/>
    <dgm:cxn modelId="{5006E3E2-8B09-48D5-976A-97A4989D26A4}" type="presOf" srcId="{1FA1D564-9D74-41E3-A45C-C966DBF6EA00}" destId="{53CF3FED-84F6-4B8D-8A05-7D7565848E30}" srcOrd="0" destOrd="0" presId="urn:microsoft.com/office/officeart/2005/8/layout/radial5"/>
    <dgm:cxn modelId="{E441C226-287A-4344-BB5C-9D5941311899}" type="presOf" srcId="{54FBB876-FF45-43E3-A114-9D82850B1684}" destId="{74F9D3EA-B988-4B99-8D0C-D473C90CFDB7}" srcOrd="0" destOrd="0" presId="urn:microsoft.com/office/officeart/2005/8/layout/radial5"/>
    <dgm:cxn modelId="{27DA9E36-9B82-4688-9F75-4F2FC84522CA}" srcId="{2BC3D9D8-90E8-4367-85ED-601A3C8AA5FE}" destId="{8C699905-22E6-4D97-8C3F-98741B65870D}" srcOrd="1" destOrd="0" parTransId="{9E00964F-341A-4B1F-8D65-501A3EF26D0D}" sibTransId="{C501020B-3B10-4D4D-A170-5E1A2722FAEA}"/>
    <dgm:cxn modelId="{0002F6CB-299B-4F0A-86F3-B0546B216819}" type="presOf" srcId="{9E00964F-341A-4B1F-8D65-501A3EF26D0D}" destId="{9160A296-D5C6-40B6-9241-21EE91724B4B}" srcOrd="1" destOrd="0" presId="urn:microsoft.com/office/officeart/2005/8/layout/radial5"/>
    <dgm:cxn modelId="{D9E77B71-A4DB-4134-B2F1-5A1DECBAF261}" type="presOf" srcId="{37845C3A-EDB1-4A81-BEC3-80DD790A56E3}" destId="{A6729D2B-0895-42B3-94C2-6C9200239BE2}" srcOrd="0" destOrd="0" presId="urn:microsoft.com/office/officeart/2005/8/layout/radial5"/>
    <dgm:cxn modelId="{C5660369-6D8E-4CDF-B419-C3932E985076}" type="presParOf" srcId="{12167201-F85E-4374-A8CA-AC245EE1122A}" destId="{B1DDA8E3-D581-406D-93D4-BB56A4ED0644}" srcOrd="0" destOrd="0" presId="urn:microsoft.com/office/officeart/2005/8/layout/radial5"/>
    <dgm:cxn modelId="{46575EFF-B53B-4E75-A46C-30961A910318}" type="presParOf" srcId="{12167201-F85E-4374-A8CA-AC245EE1122A}" destId="{E52856BF-56E9-4C29-9DC0-9F4D8FB1002E}" srcOrd="1" destOrd="0" presId="urn:microsoft.com/office/officeart/2005/8/layout/radial5"/>
    <dgm:cxn modelId="{59CEA99B-F44A-4A15-95F4-872A4BE6D9CC}" type="presParOf" srcId="{E52856BF-56E9-4C29-9DC0-9F4D8FB1002E}" destId="{EA763600-AE8D-4869-8D87-5BC2FACC06F6}" srcOrd="0" destOrd="0" presId="urn:microsoft.com/office/officeart/2005/8/layout/radial5"/>
    <dgm:cxn modelId="{D3F7B78D-791D-4814-8AA3-B443C5D0DB48}" type="presParOf" srcId="{12167201-F85E-4374-A8CA-AC245EE1122A}" destId="{DFB49646-7D67-4F89-B783-BBC1F3DD2C9E}" srcOrd="2" destOrd="0" presId="urn:microsoft.com/office/officeart/2005/8/layout/radial5"/>
    <dgm:cxn modelId="{6BF96537-7BAA-4A7A-82D8-A674F3E7B421}" type="presParOf" srcId="{12167201-F85E-4374-A8CA-AC245EE1122A}" destId="{AD087446-3D65-423E-99EF-D8B51D58002B}" srcOrd="3" destOrd="0" presId="urn:microsoft.com/office/officeart/2005/8/layout/radial5"/>
    <dgm:cxn modelId="{2957A50A-BE9D-4CD0-A98A-C794773DCE93}" type="presParOf" srcId="{AD087446-3D65-423E-99EF-D8B51D58002B}" destId="{9160A296-D5C6-40B6-9241-21EE91724B4B}" srcOrd="0" destOrd="0" presId="urn:microsoft.com/office/officeart/2005/8/layout/radial5"/>
    <dgm:cxn modelId="{26DCD97E-97EC-414D-A150-50F720D23EE5}" type="presParOf" srcId="{12167201-F85E-4374-A8CA-AC245EE1122A}" destId="{BCBAC750-E4D9-492E-B514-884AAC10F4BD}" srcOrd="4" destOrd="0" presId="urn:microsoft.com/office/officeart/2005/8/layout/radial5"/>
    <dgm:cxn modelId="{8CC14601-1B1D-4DBC-B6DB-9DA483D9D47A}" type="presParOf" srcId="{12167201-F85E-4374-A8CA-AC245EE1122A}" destId="{7A243600-ECC0-4972-8EBB-FFD9CE0DEBB8}" srcOrd="5" destOrd="0" presId="urn:microsoft.com/office/officeart/2005/8/layout/radial5"/>
    <dgm:cxn modelId="{CC25107B-D684-48FE-BEA3-FEC3CAC1BFA6}" type="presParOf" srcId="{7A243600-ECC0-4972-8EBB-FFD9CE0DEBB8}" destId="{DE5BF93E-2256-43DB-87AF-912D41D12303}" srcOrd="0" destOrd="0" presId="urn:microsoft.com/office/officeart/2005/8/layout/radial5"/>
    <dgm:cxn modelId="{C434D6AA-99A6-47E7-85FC-7B9A67BBF60C}" type="presParOf" srcId="{12167201-F85E-4374-A8CA-AC245EE1122A}" destId="{74F9D3EA-B988-4B99-8D0C-D473C90CFDB7}" srcOrd="6" destOrd="0" presId="urn:microsoft.com/office/officeart/2005/8/layout/radial5"/>
    <dgm:cxn modelId="{FD0814EC-E2B8-432E-BC25-981066C2A02F}" type="presParOf" srcId="{12167201-F85E-4374-A8CA-AC245EE1122A}" destId="{A6729D2B-0895-42B3-94C2-6C9200239BE2}" srcOrd="7" destOrd="0" presId="urn:microsoft.com/office/officeart/2005/8/layout/radial5"/>
    <dgm:cxn modelId="{49347149-FAB6-47C2-9DF3-D8F74723F39F}" type="presParOf" srcId="{A6729D2B-0895-42B3-94C2-6C9200239BE2}" destId="{1E9C3F5B-2ECA-4E28-AF5B-D2BE7518E083}" srcOrd="0" destOrd="0" presId="urn:microsoft.com/office/officeart/2005/8/layout/radial5"/>
    <dgm:cxn modelId="{ADD09457-9565-44F9-A985-83B2BC7B4860}" type="presParOf" srcId="{12167201-F85E-4374-A8CA-AC245EE1122A}" destId="{53CF3FED-84F6-4B8D-8A05-7D7565848E30}" srcOrd="8" destOrd="0" presId="urn:microsoft.com/office/officeart/2005/8/layout/radial5"/>
    <dgm:cxn modelId="{1B1114CC-8BCC-482A-9F03-B0983F730513}" type="presParOf" srcId="{12167201-F85E-4374-A8CA-AC245EE1122A}" destId="{FF0B3EF9-BC4F-432C-8727-587C2B1BF441}" srcOrd="9" destOrd="0" presId="urn:microsoft.com/office/officeart/2005/8/layout/radial5"/>
    <dgm:cxn modelId="{A6D12A82-6044-4386-BBAB-54255D50B030}" type="presParOf" srcId="{FF0B3EF9-BC4F-432C-8727-587C2B1BF441}" destId="{6066A566-606F-47A4-83EB-103A2BFB9A9F}" srcOrd="0" destOrd="0" presId="urn:microsoft.com/office/officeart/2005/8/layout/radial5"/>
    <dgm:cxn modelId="{E0464CDB-9C1E-498E-8B6C-65859B3FEA8C}" type="presParOf" srcId="{12167201-F85E-4374-A8CA-AC245EE1122A}" destId="{F2754310-1F62-4567-9688-075FE1E65C6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DDA8E3-D581-406D-93D4-BB56A4ED0644}">
      <dsp:nvSpPr>
        <dsp:cNvPr id="0" name=""/>
        <dsp:cNvSpPr/>
      </dsp:nvSpPr>
      <dsp:spPr>
        <a:xfrm>
          <a:off x="3251548" y="2389673"/>
          <a:ext cx="2339013" cy="2060971"/>
        </a:xfrm>
        <a:prstGeom prst="ellipse">
          <a:avLst/>
        </a:prstGeom>
        <a:gradFill rotWithShape="1">
          <a:gsLst>
            <a:gs pos="0">
              <a:schemeClr val="accent5">
                <a:tint val="1000"/>
              </a:schemeClr>
            </a:gs>
            <a:gs pos="68000">
              <a:schemeClr val="accent5">
                <a:tint val="77000"/>
              </a:schemeClr>
            </a:gs>
            <a:gs pos="81000">
              <a:schemeClr val="accent5">
                <a:tint val="79000"/>
              </a:schemeClr>
            </a:gs>
            <a:gs pos="86000">
              <a:schemeClr val="accent5">
                <a:tint val="73000"/>
              </a:schemeClr>
            </a:gs>
            <a:gs pos="100000">
              <a:schemeClr val="accent5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5">
              <a:shade val="60000"/>
              <a:satMod val="300000"/>
            </a:schemeClr>
          </a:solidFill>
          <a:prstDash val="solid"/>
        </a:ln>
        <a:effectLst>
          <a:glow rad="63500">
            <a:schemeClr val="accent5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rPr>
            <a:t>ЧИЧИКОВ</a:t>
          </a:r>
          <a:endParaRPr lang="ru-RU" sz="2000" b="1" kern="1200" dirty="0">
            <a:solidFill>
              <a:srgbClr val="004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cs typeface="Times New Roman" pitchFamily="18" charset="0"/>
          </a:endParaRPr>
        </a:p>
      </dsp:txBody>
      <dsp:txXfrm>
        <a:off x="3251548" y="2389673"/>
        <a:ext cx="2339013" cy="2060971"/>
      </dsp:txXfrm>
    </dsp:sp>
    <dsp:sp modelId="{E52856BF-56E9-4C29-9DC0-9F4D8FB1002E}">
      <dsp:nvSpPr>
        <dsp:cNvPr id="0" name=""/>
        <dsp:cNvSpPr/>
      </dsp:nvSpPr>
      <dsp:spPr>
        <a:xfrm rot="16216172">
          <a:off x="4310563" y="1867561"/>
          <a:ext cx="232683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16172">
        <a:off x="4310563" y="1867561"/>
        <a:ext cx="232683" cy="618392"/>
      </dsp:txXfrm>
    </dsp:sp>
    <dsp:sp modelId="{DFB49646-7D67-4F89-B783-BBC1F3DD2C9E}">
      <dsp:nvSpPr>
        <dsp:cNvPr id="0" name=""/>
        <dsp:cNvSpPr/>
      </dsp:nvSpPr>
      <dsp:spPr>
        <a:xfrm>
          <a:off x="3346000" y="-199495"/>
          <a:ext cx="2174050" cy="2150169"/>
        </a:xfrm>
        <a:prstGeom prst="ellipse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КОРОБОЧКА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накопительство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6000" y="-199495"/>
        <a:ext cx="2174050" cy="2150169"/>
      </dsp:txXfrm>
    </dsp:sp>
    <dsp:sp modelId="{AD087446-3D65-423E-99EF-D8B51D58002B}">
      <dsp:nvSpPr>
        <dsp:cNvPr id="0" name=""/>
        <dsp:cNvSpPr/>
      </dsp:nvSpPr>
      <dsp:spPr>
        <a:xfrm rot="20551558">
          <a:off x="5666288" y="2658215"/>
          <a:ext cx="385940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20551558">
        <a:off x="5666288" y="2658215"/>
        <a:ext cx="385940" cy="618392"/>
      </dsp:txXfrm>
    </dsp:sp>
    <dsp:sp modelId="{BCBAC750-E4D9-492E-B514-884AAC10F4BD}">
      <dsp:nvSpPr>
        <dsp:cNvPr id="0" name=""/>
        <dsp:cNvSpPr/>
      </dsp:nvSpPr>
      <dsp:spPr>
        <a:xfrm>
          <a:off x="6159225" y="1421179"/>
          <a:ext cx="2289780" cy="2182780"/>
        </a:xfrm>
        <a:prstGeom prst="ellipse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НОЗДРЁВ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лживость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9225" y="1421179"/>
        <a:ext cx="2289780" cy="2182780"/>
      </dsp:txXfrm>
    </dsp:sp>
    <dsp:sp modelId="{7A243600-ECC0-4972-8EBB-FFD9CE0DEBB8}">
      <dsp:nvSpPr>
        <dsp:cNvPr id="0" name=""/>
        <dsp:cNvSpPr/>
      </dsp:nvSpPr>
      <dsp:spPr>
        <a:xfrm rot="2737649">
          <a:off x="5230262" y="4104642"/>
          <a:ext cx="325884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2737649">
        <a:off x="5230262" y="4104642"/>
        <a:ext cx="325884" cy="618392"/>
      </dsp:txXfrm>
    </dsp:sp>
    <dsp:sp modelId="{74F9D3EA-B988-4B99-8D0C-D473C90CFDB7}">
      <dsp:nvSpPr>
        <dsp:cNvPr id="0" name=""/>
        <dsp:cNvSpPr/>
      </dsp:nvSpPr>
      <dsp:spPr>
        <a:xfrm>
          <a:off x="5224845" y="4361648"/>
          <a:ext cx="2356367" cy="2168757"/>
        </a:xfrm>
        <a:prstGeom prst="ellipse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СОБАКЕВИЧ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прижимистость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24845" y="4361648"/>
        <a:ext cx="2356367" cy="2168757"/>
      </dsp:txXfrm>
    </dsp:sp>
    <dsp:sp modelId="{A6729D2B-0895-42B3-94C2-6C9200239BE2}">
      <dsp:nvSpPr>
        <dsp:cNvPr id="0" name=""/>
        <dsp:cNvSpPr/>
      </dsp:nvSpPr>
      <dsp:spPr>
        <a:xfrm rot="8266234">
          <a:off x="3198518" y="4063419"/>
          <a:ext cx="346415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8266234">
        <a:off x="3198518" y="4063419"/>
        <a:ext cx="346415" cy="618392"/>
      </dsp:txXfrm>
    </dsp:sp>
    <dsp:sp modelId="{53CF3FED-84F6-4B8D-8A05-7D7565848E30}">
      <dsp:nvSpPr>
        <dsp:cNvPr id="0" name=""/>
        <dsp:cNvSpPr/>
      </dsp:nvSpPr>
      <dsp:spPr>
        <a:xfrm>
          <a:off x="1019112" y="4247534"/>
          <a:ext cx="2446561" cy="2300311"/>
        </a:xfrm>
        <a:prstGeom prst="ellipse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ПЛЮШКИН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бережливость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9112" y="4247534"/>
        <a:ext cx="2446561" cy="2300311"/>
      </dsp:txXfrm>
    </dsp:sp>
    <dsp:sp modelId="{FF0B3EF9-BC4F-432C-8727-587C2B1BF441}">
      <dsp:nvSpPr>
        <dsp:cNvPr id="0" name=""/>
        <dsp:cNvSpPr/>
      </dsp:nvSpPr>
      <dsp:spPr>
        <a:xfrm rot="12080340">
          <a:off x="2937925" y="2591348"/>
          <a:ext cx="306128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2080340">
        <a:off x="2937925" y="2591348"/>
        <a:ext cx="306128" cy="618392"/>
      </dsp:txXfrm>
    </dsp:sp>
    <dsp:sp modelId="{F2754310-1F62-4567-9688-075FE1E65C60}">
      <dsp:nvSpPr>
        <dsp:cNvPr id="0" name=""/>
        <dsp:cNvSpPr/>
      </dsp:nvSpPr>
      <dsp:spPr>
        <a:xfrm>
          <a:off x="636728" y="1276658"/>
          <a:ext cx="2257442" cy="2212081"/>
        </a:xfrm>
        <a:prstGeom prst="ellipse">
          <a:avLst/>
        </a:prstGeom>
        <a:gradFill rotWithShape="1">
          <a:gsLst>
            <a:gs pos="0">
              <a:schemeClr val="accent2">
                <a:tint val="1000"/>
              </a:schemeClr>
            </a:gs>
            <a:gs pos="68000">
              <a:schemeClr val="accent2">
                <a:tint val="77000"/>
              </a:schemeClr>
            </a:gs>
            <a:gs pos="81000">
              <a:schemeClr val="accent2">
                <a:tint val="79000"/>
              </a:schemeClr>
            </a:gs>
            <a:gs pos="86000">
              <a:schemeClr val="accent2">
                <a:tint val="73000"/>
              </a:schemeClr>
            </a:gs>
            <a:gs pos="100000">
              <a:schemeClr val="accent2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635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solidFill>
                  <a:schemeClr val="bg1"/>
                </a:solidFill>
              </a:ln>
              <a:solidFill>
                <a:srgbClr val="003366"/>
              </a:solidFill>
              <a:latin typeface="Georgia" pitchFamily="18" charset="0"/>
              <a:cs typeface="Times New Roman" pitchFamily="18" charset="0"/>
            </a:rPr>
            <a:t>МАНИЛОВ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деликатность</a:t>
          </a:r>
          <a:endParaRPr lang="ru-RU" sz="16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728" y="1276658"/>
        <a:ext cx="2257442" cy="2212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0886530-1C04-43DC-B4AD-D000129E12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56F757-6D15-46B9-97FE-494EA8111DB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56F757-6D15-46B9-97FE-494EA8111DB0}" type="datetimeFigureOut">
              <a:rPr lang="ru-RU" smtClean="0">
                <a:solidFill>
                  <a:srgbClr val="438086"/>
                </a:solidFill>
              </a:rPr>
              <a:pPr/>
              <a:t>26.10.2014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0886530-1C04-43DC-B4AD-D000129E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56F757-6D15-46B9-97FE-494EA8111DB0}" type="datetimeFigureOut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26.10.2014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886530-1C04-43DC-B4AD-D000129E1272}" type="slidenum">
              <a:rPr lang="ru-RU" smtClean="0">
                <a:solidFill>
                  <a:srgbClr val="FBEEC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BEEC9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71546"/>
            <a:ext cx="8572560" cy="3046988"/>
          </a:xfrm>
          <a:prstGeom prst="rect">
            <a:avLst/>
          </a:prstGeom>
          <a:solidFill>
            <a:schemeClr val="tx1">
              <a:lumMod val="95000"/>
              <a:alpha val="20000"/>
            </a:schemeClr>
          </a:solidFill>
          <a:ln w="19050" cmpd="sng">
            <a:solidFill>
              <a:schemeClr val="accent1">
                <a:lumMod val="60000"/>
                <a:lumOff val="40000"/>
                <a:alpha val="41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bg1"/>
                  </a:solidFill>
                </a:ln>
                <a:solidFill>
                  <a:srgbClr val="4F4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06400" dist="38100" dir="2700000" algn="tl">
                    <a:srgbClr val="000000">
                      <a:alpha val="14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Приёмы использования исследовательского метода на уроках русской литературы</a:t>
            </a:r>
            <a:endParaRPr lang="ru-RU" sz="4800" b="1" i="1" dirty="0">
              <a:ln>
                <a:solidFill>
                  <a:schemeClr val="bg1"/>
                </a:solidFill>
              </a:ln>
              <a:solidFill>
                <a:srgbClr val="4F4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06400" dist="38100" dir="2700000" algn="tl">
                  <a:srgbClr val="000000">
                    <a:alpha val="14000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332656"/>
            <a:ext cx="8715436" cy="631105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32656"/>
            <a:ext cx="79615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озиция :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считаю, что…</a:t>
            </a:r>
          </a:p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бъяснение: потому что…</a:t>
            </a:r>
          </a:p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ример: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могу доказать на примере</a:t>
            </a:r>
          </a:p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ледствие: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исходя из этого, делаю вывод…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2" descr="G:\Pirate Icon 44_256x256-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41597" y="3500438"/>
            <a:ext cx="270240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282" y="642918"/>
            <a:ext cx="8715436" cy="6000792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H:\0_944e7_9b121836_XL.pn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285720" y="0"/>
            <a:ext cx="8858280" cy="7048660"/>
          </a:xfrm>
          <a:prstGeom prst="rect">
            <a:avLst/>
          </a:prstGeom>
          <a:noFill/>
        </p:spPr>
      </p:pic>
      <p:pic>
        <p:nvPicPr>
          <p:cNvPr id="1028" name="Picture 4" descr="H:\загружен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3500462" cy="34539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1" name="Picture 7" descr="H:\music_box_di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85926"/>
            <a:ext cx="3143272" cy="3992224"/>
          </a:xfrm>
          <a:prstGeom prst="rect">
            <a:avLst/>
          </a:prstGeom>
          <a:noFill/>
        </p:spPr>
      </p:pic>
      <p:pic>
        <p:nvPicPr>
          <p:cNvPr id="1032" name="Picture 8" descr="H:\sharma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3576">
            <a:off x="1056617" y="1861596"/>
            <a:ext cx="3452830" cy="41606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3" name="Picture 9" descr="H:\muzik26.jpg"/>
          <p:cNvPicPr>
            <a:picLocks noChangeAspect="1" noChangeArrowheads="1"/>
          </p:cNvPicPr>
          <p:nvPr/>
        </p:nvPicPr>
        <p:blipFill>
          <a:blip r:embed="rId6" cstate="print"/>
          <a:srcRect t="44022" b="45098"/>
          <a:stretch>
            <a:fillRect/>
          </a:stretch>
        </p:blipFill>
        <p:spPr bwMode="auto">
          <a:xfrm rot="308947">
            <a:off x="1149821" y="5139058"/>
            <a:ext cx="5924219" cy="41894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G:\record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5913">
            <a:off x="3000364" y="4071942"/>
            <a:ext cx="381000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>
                <a:alpha val="60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Kalnickiy_Gogol-Mo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2312">
            <a:off x="-110366" y="2962952"/>
            <a:ext cx="2619385" cy="417006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H:\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-91917"/>
            <a:ext cx="2714640" cy="34928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H:\1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8186">
            <a:off x="6082555" y="-124438"/>
            <a:ext cx="3041538" cy="40413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3" name="Picture 5" descr="H:\image_4348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3554">
            <a:off x="478828" y="515499"/>
            <a:ext cx="1703903" cy="2555855"/>
          </a:xfrm>
          <a:prstGeom prst="rect">
            <a:avLst/>
          </a:prstGeom>
          <a:noFill/>
        </p:spPr>
      </p:pic>
      <p:pic>
        <p:nvPicPr>
          <p:cNvPr id="2057" name="Picture 9" descr="H:\bal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928934"/>
            <a:ext cx="2643206" cy="35242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8" name="Picture 10" descr="H:\10019578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4189">
            <a:off x="4680945" y="69709"/>
            <a:ext cx="1743471" cy="2623924"/>
          </a:xfrm>
          <a:prstGeom prst="rect">
            <a:avLst/>
          </a:prstGeom>
          <a:noFill/>
        </p:spPr>
      </p:pic>
      <p:pic>
        <p:nvPicPr>
          <p:cNvPr id="2054" name="Picture 6" descr="H:\image_23564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02535">
            <a:off x="2673746" y="2894527"/>
            <a:ext cx="1615219" cy="2447302"/>
          </a:xfrm>
          <a:prstGeom prst="rect">
            <a:avLst/>
          </a:prstGeom>
          <a:noFill/>
        </p:spPr>
      </p:pic>
      <p:pic>
        <p:nvPicPr>
          <p:cNvPr id="2056" name="Picture 8" descr="H:\507f11ee8755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29344">
            <a:off x="6738308" y="3573864"/>
            <a:ext cx="2068163" cy="3231506"/>
          </a:xfrm>
          <a:prstGeom prst="rect">
            <a:avLst/>
          </a:prstGeom>
          <a:noFill/>
        </p:spPr>
      </p:pic>
      <p:pic>
        <p:nvPicPr>
          <p:cNvPr id="2055" name="Picture 7" descr="H:\79957_html_8c3f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49607">
            <a:off x="2722184" y="4799270"/>
            <a:ext cx="1526474" cy="23347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>
                <a:alpha val="60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0166" y="785794"/>
            <a:ext cx="57679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Крепкий, а не кулак,</a:t>
            </a:r>
          </a:p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Грубый, а не хулиган,</a:t>
            </a:r>
          </a:p>
          <a:p>
            <a:r>
              <a:rPr lang="ru-RU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Обжора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, а не </a:t>
            </a:r>
            <a:r>
              <a:rPr lang="ru-RU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Гаргантюа</a:t>
            </a:r>
            <a:endParaRPr lang="ru-RU" sz="2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Плут, а не лиса.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214291"/>
            <a:ext cx="9644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DE6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venture" pitchFamily="2" charset="0"/>
              </a:rPr>
              <a:t>Загадка о Собакевиче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DE6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3857628"/>
            <a:ext cx="59284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Прекрасная, а не девушка,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Великая, а не императрица,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Немощная, а не старуха,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Любимая, а не женщина.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3214686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DE6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venture" pitchFamily="2" charset="0"/>
              </a:rPr>
              <a:t>Загадка о Руси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DE6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venture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CCCC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G:\Pirate Icon 44_256x256-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41597" y="3500438"/>
            <a:ext cx="2702403" cy="257176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14348" y="214290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Ч</a:t>
            </a:r>
            <a:endParaRPr lang="ru-RU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10" y="1000108"/>
            <a:ext cx="699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И</a:t>
            </a:r>
            <a:endParaRPr lang="ru-RU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10" y="1928802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Ч</a:t>
            </a:r>
            <a:endParaRPr lang="ru-RU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72" y="2643182"/>
            <a:ext cx="699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И</a:t>
            </a:r>
            <a:endParaRPr lang="ru-RU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10" y="3500438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К</a:t>
            </a:r>
            <a:endParaRPr lang="ru-RU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4214818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О</a:t>
            </a:r>
            <a:endParaRPr lang="ru-RU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10" y="5000636"/>
            <a:ext cx="587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В</a:t>
            </a:r>
            <a:endParaRPr lang="ru-RU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4414" y="35716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еловек</a:t>
            </a:r>
            <a:r>
              <a:rPr lang="ru-RU" sz="3200" b="1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всегда предполагает                   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85852" y="1142984"/>
            <a:ext cx="4576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стремится превозмочь себя,</a:t>
            </a:r>
            <a:endParaRPr lang="ru-RU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2976" y="2071678"/>
            <a:ext cx="6870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ерез</a:t>
            </a:r>
            <a:r>
              <a:rPr lang="ru-RU" sz="32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тернии он к звёздам воспаряет,            </a:t>
            </a:r>
            <a:endParaRPr lang="ru-RU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4414" y="2786058"/>
            <a:ext cx="5641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подмять желает мир весь под себя.</a:t>
            </a:r>
            <a:endParaRPr lang="ru-RU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1538" y="3643314"/>
            <a:ext cx="4871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ованый</a:t>
            </a:r>
            <a:r>
              <a:rPr lang="ru-RU" sz="32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сапог стучит о землю,</a:t>
            </a:r>
            <a:endParaRPr lang="ru-RU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1538" y="4357694"/>
            <a:ext cx="5424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хватить хотим весь шар земной, </a:t>
            </a:r>
            <a:endParaRPr lang="ru-RU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1538" y="5143512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ертим</a:t>
            </a:r>
            <a:r>
              <a:rPr lang="ru-RU" sz="32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жизнь и веру тоже вертим...</a:t>
            </a:r>
            <a:endParaRPr lang="ru-RU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CCCC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282" y="1857364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928802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юбознательность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428868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Е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428868"/>
            <a:ext cx="1745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динство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928934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Д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928934"/>
            <a:ext cx="3297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оказательность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500438"/>
            <a:ext cx="601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3500438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перативность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4000504"/>
            <a:ext cx="542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В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4000504"/>
            <a:ext cx="2770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ариантность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4500570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4500570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налитика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5000636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5000636"/>
            <a:ext cx="196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овшество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5500702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786" y="5572140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ндивидуальность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6027003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Е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6072206"/>
            <a:ext cx="77300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err="1" smtClean="0">
                <a:latin typeface="Monotype Corsiva" pitchFamily="66" charset="0"/>
              </a:rPr>
              <a:t>сли</a:t>
            </a:r>
            <a:r>
              <a:rPr lang="ru-RU" sz="3400" b="1" dirty="0" smtClean="0">
                <a:latin typeface="Monotype Corsiva" pitchFamily="66" charset="0"/>
              </a:rPr>
              <a:t> долго мучиться, что-нибудь получится…</a:t>
            </a:r>
            <a:endParaRPr lang="ru-RU" sz="3400" b="1" dirty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214290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8572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нтерес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С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857232"/>
            <a:ext cx="3095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отрудничество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357298"/>
            <a:ext cx="47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С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428736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тимул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050" name="Picture 2" descr="G:\Pirate Icon 44_256x256-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29124" y="3286124"/>
            <a:ext cx="2702403" cy="257176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  <a:alpha val="7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G:\0_94122_705855b0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4945">
            <a:off x="4996911" y="4656190"/>
            <a:ext cx="4017606" cy="203893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428604"/>
            <a:ext cx="9144000" cy="642939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2143116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«Мне хочется в этом романе показать хотя с одного боку всю Русь»  (обобщающее значение образов помещиков в поэме Н.В.Гоголя «Мёртвые души»)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142984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004F7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Тема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4F7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: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004F7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  <a:alpha val="99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282" y="214290"/>
          <a:ext cx="8643999" cy="6480552"/>
        </p:xfrm>
        <a:graphic>
          <a:graphicData uri="http://schemas.openxmlformats.org/drawingml/2006/table">
            <a:tbl>
              <a:tblPr/>
              <a:tblGrid>
                <a:gridCol w="609622"/>
                <a:gridCol w="3841075"/>
                <a:gridCol w="4193302"/>
              </a:tblGrid>
              <a:tr h="606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№</a:t>
                      </a:r>
                      <a:r>
                        <a:rPr lang="ru-RU" sz="1600" spc="-5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6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600" spc="-5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Задание</a:t>
                      </a:r>
                      <a:endParaRPr lang="ru-RU" sz="20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</a:t>
                      </a:r>
                      <a:endParaRPr lang="ru-RU" sz="20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879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spc="-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Индивидуальные задания исследовательского типа</a:t>
                      </a:r>
                      <a:endParaRPr lang="ru-RU" sz="20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1.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Название «Мёртвые души» как яркий пример оксюморона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Найти определение и примеры оксюморона («Живой труп» Л.Н.Толстой, 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«Горячий снег» Ю. Бондарев </a:t>
                      </a:r>
                      <a:r>
                        <a:rPr lang="ru-RU" sz="2000" b="1" spc="-5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Айзек</a:t>
                      </a:r>
                      <a:r>
                        <a:rPr lang="ru-RU" sz="20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 Азимов «Конец вечности», фильм М.Захарова «Обыкновенное чудо»  фильм  Джеймса </a:t>
                      </a:r>
                      <a:r>
                        <a:rPr lang="ru-RU" sz="2000" b="1" spc="-5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Кемерона</a:t>
                      </a:r>
                      <a:r>
                        <a:rPr lang="ru-RU" sz="20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 «Правдивая ложь»).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89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2.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Говорящие фамилии в русской литературе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Сообщение о говорящих фамилиях в произведениях классиков русской литературы:  А.Грибоедов (Фамусов, Молчалин,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Скалозуб</a:t>
                      </a:r>
                      <a:r>
                        <a:rPr lang="ru-RU" sz="20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, Чацкий), Д.Фонвизин (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Милон, Правдин, Стародум , Софья, Скотинин, </a:t>
                      </a:r>
                      <a:r>
                        <a:rPr lang="ru-RU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Простаковы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,  Вральман), Н.Гоголь (Хлестаков, Ляпкин-Тяпкин), А.Чехов (Овсов) и проч.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188" marR="65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  <a:alpha val="99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928670"/>
          <a:ext cx="8572561" cy="5500726"/>
        </p:xfrm>
        <a:graphic>
          <a:graphicData uri="http://schemas.openxmlformats.org/drawingml/2006/table">
            <a:tbl>
              <a:tblPr/>
              <a:tblGrid>
                <a:gridCol w="604584"/>
                <a:gridCol w="3809331"/>
                <a:gridCol w="4158646"/>
              </a:tblGrid>
              <a:tr h="717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№</a:t>
                      </a:r>
                      <a:r>
                        <a:rPr lang="ru-RU" sz="1600" b="1" spc="-5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6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600" b="1" spc="-5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Задание</a:t>
                      </a:r>
                      <a:endParaRPr lang="ru-RU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</a:t>
                      </a:r>
                      <a:endParaRPr lang="ru-RU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979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spc="-5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Групповые задания исследовательского типа</a:t>
                      </a:r>
                      <a:endParaRPr lang="ru-RU" sz="18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3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3.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pc="-5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Составить психолого-цветовые портреты помещиков 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С помощью красок создать цветовую  характеристику героя, обосновав выбор цвета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95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4.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pc="-5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Герб  помещика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pc="-5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Создать герб помещика, обосновав выбор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95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Составить цитатную характеристику героя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Сделать подборку цитат, характеризующих героя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89" marR="4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214290"/>
            <a:ext cx="8715436" cy="642942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14488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eorgia" pitchFamily="18" charset="0"/>
              </a:rPr>
              <a:t>«Без пользы жить -                безвременная смерть» </a:t>
            </a:r>
          </a:p>
          <a:p>
            <a:pPr algn="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(Гёте)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K: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876"/>
            <a:ext cx="2405066" cy="26696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857232"/>
            <a:ext cx="291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Эпиграф</a:t>
            </a:r>
            <a:endParaRPr lang="ru-RU" sz="44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7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500042"/>
            <a:ext cx="9144000" cy="63579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K:\quill-pen-and-inkwe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906817"/>
            <a:ext cx="1857356" cy="19511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64291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4F7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Задачи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004F7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: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004F7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643050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способствовать формированию умений самостоятельно находить решение поставленной проблемы, расширив  и углубив тем самым представления учащихся о героях поэмы; </a:t>
            </a:r>
            <a:endParaRPr lang="ru-RU" sz="36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способствовать развитию творческого мышления и быстроте логической  реакции;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воспитывать  неприятие отрицательных качеств человека, умение разбираться в людях.</a:t>
            </a:r>
          </a:p>
          <a:p>
            <a:pPr lvl="0"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endParaRPr lang="ru-RU" sz="32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K:\e3dae3690d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5481">
            <a:off x="2493237" y="390914"/>
            <a:ext cx="123825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rgbClr val="FF85FF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если Гоголь показал в своей поэме всю Русь, то можем ли мы утверждать, что такие типажи присущи всему русскому народу и существуют сейчас?</a:t>
            </a:r>
            <a:endParaRPr lang="ru-RU" sz="540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85728"/>
            <a:ext cx="3044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n>
                  <a:solidFill>
                    <a:srgbClr val="002060"/>
                  </a:solidFill>
                </a:ln>
                <a:solidFill>
                  <a:srgbClr val="004C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Гипотеза:</a:t>
            </a:r>
            <a:endParaRPr lang="ru-RU" dirty="0">
              <a:solidFill>
                <a:srgbClr val="004C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>
                <a:alpha val="60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78579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Arbat" pitchFamily="2" charset="0"/>
              </a:rPr>
              <a:t>Памятка для характеристики героев </a:t>
            </a:r>
            <a:endParaRPr lang="ru-RU" sz="3200" b="1" dirty="0">
              <a:solidFill>
                <a:srgbClr val="C00000"/>
              </a:solidFill>
              <a:latin typeface="Arba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14488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ln>
                  <a:solidFill>
                    <a:srgbClr val="004E4C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Первое впечатление о героях.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ln>
                  <a:solidFill>
                    <a:srgbClr val="004E4C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Особенности внешности, манеры поведения и речи, отношение к окружающим, к хозяйству.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ln>
                  <a:solidFill>
                    <a:srgbClr val="004E4C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Любимое занятие.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ln>
                  <a:solidFill>
                    <a:srgbClr val="004E4C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Жизненные цели.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dirty="0" smtClean="0">
                <a:ln>
                  <a:solidFill>
                    <a:srgbClr val="004E4C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Отношение помещиков</a:t>
            </a:r>
          </a:p>
          <a:p>
            <a:pPr algn="just"/>
            <a:r>
              <a:rPr lang="ru-RU" sz="3600" dirty="0" smtClean="0">
                <a:ln>
                  <a:solidFill>
                    <a:srgbClr val="004E4C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 к предложению Чичикова.</a:t>
            </a:r>
            <a:endParaRPr lang="ru-RU" sz="3600" dirty="0">
              <a:ln>
                <a:solidFill>
                  <a:srgbClr val="004E4C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  <a:alpha val="6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tx1">
              <a:lumMod val="8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214290"/>
          <a:ext cx="885828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463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Техническая</vt:lpstr>
      <vt:lpstr>Городская</vt:lpstr>
      <vt:lpstr>1_Техническая</vt:lpstr>
      <vt:lpstr>1_Городская</vt:lpstr>
      <vt:lpstr>2_Техническая</vt:lpstr>
      <vt:lpstr>3_Техническая</vt:lpstr>
      <vt:lpstr>4_Техническая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лицей</dc:creator>
  <cp:lastModifiedBy>BEST</cp:lastModifiedBy>
  <cp:revision>177</cp:revision>
  <dcterms:created xsi:type="dcterms:W3CDTF">2013-11-13T07:44:00Z</dcterms:created>
  <dcterms:modified xsi:type="dcterms:W3CDTF">2014-10-26T17:25:12Z</dcterms:modified>
</cp:coreProperties>
</file>