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5019A-5ED4-47E5-8478-B2B7046DB9FC}" type="datetimeFigureOut">
              <a:rPr lang="ru-RU" smtClean="0"/>
              <a:t>16.12.2019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22ED-C364-41BB-8668-A747988695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3691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5019A-5ED4-47E5-8478-B2B7046DB9FC}" type="datetimeFigureOut">
              <a:rPr lang="ru-RU" smtClean="0"/>
              <a:t>16.12.2019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22ED-C364-41BB-8668-A747988695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4761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5019A-5ED4-47E5-8478-B2B7046DB9FC}" type="datetimeFigureOut">
              <a:rPr lang="ru-RU" smtClean="0"/>
              <a:t>16.12.2019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22ED-C364-41BB-8668-A747988695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5676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5019A-5ED4-47E5-8478-B2B7046DB9FC}" type="datetimeFigureOut">
              <a:rPr lang="ru-RU" smtClean="0"/>
              <a:t>16.12.2019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22ED-C364-41BB-8668-A747988695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2971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5019A-5ED4-47E5-8478-B2B7046DB9FC}" type="datetimeFigureOut">
              <a:rPr lang="ru-RU" smtClean="0"/>
              <a:t>16.12.2019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22ED-C364-41BB-8668-A747988695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2817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5019A-5ED4-47E5-8478-B2B7046DB9FC}" type="datetimeFigureOut">
              <a:rPr lang="ru-RU" smtClean="0"/>
              <a:t>16.12.2019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22ED-C364-41BB-8668-A747988695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5969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5019A-5ED4-47E5-8478-B2B7046DB9FC}" type="datetimeFigureOut">
              <a:rPr lang="ru-RU" smtClean="0"/>
              <a:t>16.12.2019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22ED-C364-41BB-8668-A747988695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4543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5019A-5ED4-47E5-8478-B2B7046DB9FC}" type="datetimeFigureOut">
              <a:rPr lang="ru-RU" smtClean="0"/>
              <a:t>16.12.2019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22ED-C364-41BB-8668-A747988695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294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5019A-5ED4-47E5-8478-B2B7046DB9FC}" type="datetimeFigureOut">
              <a:rPr lang="ru-RU" smtClean="0"/>
              <a:t>16.12.2019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22ED-C364-41BB-8668-A747988695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1041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5019A-5ED4-47E5-8478-B2B7046DB9FC}" type="datetimeFigureOut">
              <a:rPr lang="ru-RU" smtClean="0"/>
              <a:t>16.12.2019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22ED-C364-41BB-8668-A747988695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8514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5019A-5ED4-47E5-8478-B2B7046DB9FC}" type="datetimeFigureOut">
              <a:rPr lang="ru-RU" smtClean="0"/>
              <a:t>16.12.2019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22ED-C364-41BB-8668-A747988695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5661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15019A-5ED4-47E5-8478-B2B7046DB9FC}" type="datetimeFigureOut">
              <a:rPr lang="ru-RU" smtClean="0"/>
              <a:t>16.12.2019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F222ED-C364-41BB-8668-A747988695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822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99592" y="332657"/>
            <a:ext cx="777686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latin typeface="Georgia" pitchFamily="18" charset="0"/>
              </a:rPr>
              <a:t>Второстепенные члены предложения</a:t>
            </a:r>
            <a:r>
              <a:rPr lang="ru-RU" sz="4400" b="1" dirty="0" smtClean="0">
                <a:latin typeface="Georgia" pitchFamily="18" charset="0"/>
              </a:rPr>
              <a:t>:</a:t>
            </a:r>
            <a:endParaRPr lang="en-US" sz="4400" b="1" dirty="0" smtClean="0">
              <a:latin typeface="Georgia" pitchFamily="18" charset="0"/>
            </a:endParaRPr>
          </a:p>
          <a:p>
            <a:pPr algn="ctr"/>
            <a:r>
              <a:rPr lang="ru-RU" sz="4400" b="1" dirty="0" smtClean="0">
                <a:latin typeface="Georgia" pitchFamily="18" charset="0"/>
              </a:rPr>
              <a:t> </a:t>
            </a:r>
            <a:endParaRPr lang="en-US" sz="4400" b="1" dirty="0" smtClean="0">
              <a:latin typeface="Georgia" pitchFamily="18" charset="0"/>
            </a:endParaRPr>
          </a:p>
          <a:p>
            <a:pPr algn="ctr"/>
            <a:r>
              <a:rPr lang="ru-RU" sz="4400" b="1" dirty="0" smtClean="0">
                <a:latin typeface="Georgia" pitchFamily="18" charset="0"/>
              </a:rPr>
              <a:t>дополнени</a:t>
            </a:r>
            <a:r>
              <a:rPr lang="ru-RU" sz="4400" b="1" dirty="0">
                <a:latin typeface="Georgia" pitchFamily="18" charset="0"/>
              </a:rPr>
              <a:t>е</a:t>
            </a:r>
            <a:r>
              <a:rPr lang="ru-RU" sz="4400" b="1" dirty="0" smtClean="0">
                <a:latin typeface="Georgia" pitchFamily="18" charset="0"/>
              </a:rPr>
              <a:t>, определение, обстоятельство</a:t>
            </a:r>
            <a:endParaRPr lang="ru-RU" sz="4400" b="1" dirty="0"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7266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692696"/>
            <a:ext cx="813690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2800" b="1" i="1" dirty="0" smtClean="0">
                <a:latin typeface="Georgia" pitchFamily="18" charset="0"/>
              </a:rPr>
              <a:t>      Проверка </a:t>
            </a:r>
            <a:r>
              <a:rPr lang="ru-RU" sz="2800" b="1" i="1" dirty="0">
                <a:latin typeface="Georgia" pitchFamily="18" charset="0"/>
              </a:rPr>
              <a:t>выполнения домашнего задания (упражнение 176</a:t>
            </a:r>
            <a:r>
              <a:rPr lang="ru-RU" sz="2800" b="1" i="1" dirty="0" smtClean="0">
                <a:latin typeface="Georgia" pitchFamily="18" charset="0"/>
              </a:rPr>
              <a:t>)</a:t>
            </a:r>
          </a:p>
          <a:p>
            <a:pPr lvl="0" algn="just"/>
            <a:endParaRPr lang="ru-RU" sz="2800" b="1" dirty="0">
              <a:latin typeface="Georgia" pitchFamily="18" charset="0"/>
            </a:endParaRPr>
          </a:p>
          <a:p>
            <a:pPr algn="just"/>
            <a:r>
              <a:rPr lang="ru-RU" sz="2800" b="1" dirty="0" smtClean="0">
                <a:latin typeface="Georgia" pitchFamily="18" charset="0"/>
              </a:rPr>
              <a:t>       Направо </a:t>
            </a:r>
            <a:r>
              <a:rPr lang="ru-RU" sz="2800" b="1" dirty="0">
                <a:latin typeface="Georgia" pitchFamily="18" charset="0"/>
              </a:rPr>
              <a:t>от города, тихо </a:t>
            </a:r>
            <a:r>
              <a:rPr lang="ru-RU" sz="2800" b="1" dirty="0" err="1">
                <a:latin typeface="Georgia" pitchFamily="18" charset="0"/>
              </a:rPr>
              <a:t>пошёптывая</a:t>
            </a:r>
            <a:r>
              <a:rPr lang="ru-RU" sz="2800" b="1" dirty="0">
                <a:latin typeface="Georgia" pitchFamily="18" charset="0"/>
              </a:rPr>
              <a:t> и изредка вздрагивая от невзначай налетевшего ветра, темнела ольховая роща. Налево тянулось необозримое поле. Там, где глаз не мог уже отличить в потёмках поле от неба, ярко мерцал огонёк. Поодаль от меня сидел Савка, поджав под себя по-турецки ноги.</a:t>
            </a:r>
          </a:p>
        </p:txBody>
      </p:sp>
    </p:spTree>
    <p:extLst>
      <p:ext uri="{BB962C8B-B14F-4D97-AF65-F5344CB8AC3E}">
        <p14:creationId xmlns:p14="http://schemas.microsoft.com/office/powerpoint/2010/main" val="4262738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-79653"/>
            <a:ext cx="8352928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dirty="0" smtClean="0">
                <a:latin typeface="Georgia" pitchFamily="18" charset="0"/>
              </a:rPr>
              <a:t>      </a:t>
            </a:r>
            <a:r>
              <a:rPr lang="ru-RU" sz="2200" b="1" dirty="0" smtClean="0">
                <a:latin typeface="Georgia" pitchFamily="18" charset="0"/>
              </a:rPr>
              <a:t>Новый </a:t>
            </a:r>
            <a:r>
              <a:rPr lang="ru-RU" sz="2200" b="1" dirty="0">
                <a:latin typeface="Georgia" pitchFamily="18" charset="0"/>
              </a:rPr>
              <a:t>год  </a:t>
            </a:r>
            <a:r>
              <a:rPr lang="ru-RU" sz="2200" b="1">
                <a:latin typeface="Georgia" pitchFamily="18" charset="0"/>
              </a:rPr>
              <a:t>это </a:t>
            </a:r>
            <a:r>
              <a:rPr lang="ru-RU" sz="2200" b="1" smtClean="0">
                <a:latin typeface="Georgia" pitchFamily="18" charset="0"/>
              </a:rPr>
              <a:t>в..лшебный</a:t>
            </a:r>
            <a:r>
              <a:rPr lang="ru-RU" sz="2200" b="1" dirty="0" smtClean="0">
                <a:latin typeface="Georgia" pitchFamily="18" charset="0"/>
              </a:rPr>
              <a:t> </a:t>
            </a:r>
            <a:r>
              <a:rPr lang="ru-RU" sz="2200" b="1" dirty="0" err="1">
                <a:latin typeface="Georgia" pitchFamily="18" charset="0"/>
              </a:rPr>
              <a:t>праз</a:t>
            </a:r>
            <a:r>
              <a:rPr lang="ru-RU" sz="2200" b="1" dirty="0">
                <a:latin typeface="Georgia" pitchFamily="18" charset="0"/>
              </a:rPr>
              <a:t>(?)ник. Это время ожидания чего-то нового и необычного. Это весёлые хороводы вокруг красавицы ёлки, поздравления близких и друзей, блеск мишуры, чудесные превращения. Это время загадывать желания и быть уверенным, что оно непременно сбудется. Это время счастья, любви и веселья.</a:t>
            </a:r>
          </a:p>
          <a:p>
            <a:pPr algn="just"/>
            <a:r>
              <a:rPr lang="ru-RU" sz="2200" b="1" dirty="0" smtClean="0">
                <a:latin typeface="Georgia" pitchFamily="18" charset="0"/>
              </a:rPr>
              <a:t>       А </a:t>
            </a:r>
            <a:r>
              <a:rPr lang="ru-RU" sz="2200" b="1" dirty="0">
                <a:latin typeface="Georgia" pitchFamily="18" charset="0"/>
              </a:rPr>
              <a:t>ещё Новый год даёт нам шанс стать волшебником хотя бы на очень короткое время и самому совершить чудо. Вы скажете, так не бывает? А я с вами не соглашусь. Не все в Новый год счастливы и веселы. Одинокие старики, дети сироты, больные… Подарите им частичку своей души. Доброе слово, ободряющий взгляд, ласковая улыбка, приятная мелочь – разве этого мало? Это бесценно для того, кому так не хватает тепла и ласки. Никогда не поздно прийти туда, где нуждаются в твоей помощи. Писатель Толстой говорил Добро нельзя начать делать по известному поводу. Добро делают потому, что хорошо его делать.</a:t>
            </a:r>
          </a:p>
        </p:txBody>
      </p:sp>
    </p:spTree>
    <p:extLst>
      <p:ext uri="{BB962C8B-B14F-4D97-AF65-F5344CB8AC3E}">
        <p14:creationId xmlns:p14="http://schemas.microsoft.com/office/powerpoint/2010/main" val="3347981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250</Words>
  <Application>Microsoft Office PowerPoint</Application>
  <PresentationFormat>Экран (4:3)</PresentationFormat>
  <Paragraphs>8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</cp:revision>
  <dcterms:created xsi:type="dcterms:W3CDTF">2019-12-16T12:16:33Z</dcterms:created>
  <dcterms:modified xsi:type="dcterms:W3CDTF">2019-12-16T12:28:49Z</dcterms:modified>
</cp:coreProperties>
</file>